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2" r:id="rId6"/>
    <p:sldId id="260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77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76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1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7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8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19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1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7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1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8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55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06660-C118-44D0-999E-A69FABA6EB47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7D586-9E82-4511-A265-D56FED85D0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82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hoidiemmaria.net/TDM2018/MVTG/THDC%20Hoi%20Ngo%20II%202019%20-%20Sinh%20Hoat%20Voi%20Anh%20Em%20Chi%20Dong.html" TargetMode="External"/><Relationship Id="rId2" Type="http://schemas.openxmlformats.org/officeDocument/2006/relationships/hyperlink" Target="http://thoidiemmaria.net/TDM2018/MVTG/THDC%20MungLeMeDauThuong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thoidiemmaria.net/TDM2018/MVTG/THDC%20Hoi%20Ngo%20II%202019%20-%20Tru%20So%20Chi%20Dong%20Hoa%20Ky.html" TargetMode="External"/><Relationship Id="rId4" Type="http://schemas.openxmlformats.org/officeDocument/2006/relationships/hyperlink" Target="http://thoidiemmaria.net/TDM2018/MVTG/THDC%20Hoi%20Ngo%20II%202019%20-%20Sinh%20Hoat%20Hoi%20Ngo%20Than%20Huu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91" y="-82043"/>
            <a:ext cx="9228233" cy="10841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THÂN HỮU ĐỒNG CÔNG HẢI NGOẠI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145" y="1094086"/>
            <a:ext cx="1199321" cy="318052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18148" y="989556"/>
            <a:ext cx="9194104" cy="8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2120934" y="1115325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78561" y="1115325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29947" y="1115325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8611554" y="1099725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841326" y="87682"/>
            <a:ext cx="0" cy="65636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>
            <a:off x="-98712" y="2031813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42270" y="3356269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2270" y="4537299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00117" y="5845926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322" y="4334005"/>
            <a:ext cx="4480956" cy="252399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774" y="1531992"/>
            <a:ext cx="4459265" cy="2511777"/>
          </a:xfrm>
          <a:prstGeom prst="rect">
            <a:avLst/>
          </a:prstGeom>
        </p:spPr>
      </p:pic>
      <p:sp>
        <p:nvSpPr>
          <p:cNvPr id="19" name="Subtitle 2"/>
          <p:cNvSpPr txBox="1">
            <a:spLocks/>
          </p:cNvSpPr>
          <p:nvPr/>
        </p:nvSpPr>
        <p:spPr>
          <a:xfrm>
            <a:off x="9073120" y="1692412"/>
            <a:ext cx="2839132" cy="2481171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 smtClean="0">
                <a:solidFill>
                  <a:srgbClr val="FF0000"/>
                </a:solidFill>
              </a:rPr>
              <a:t>(Notes:</a:t>
            </a:r>
          </a:p>
          <a:p>
            <a:r>
              <a:rPr lang="en-US" sz="3200" i="1" dirty="0" err="1" smtClean="0">
                <a:solidFill>
                  <a:srgbClr val="FF0000"/>
                </a:solidFill>
              </a:rPr>
              <a:t>Trang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r>
              <a:rPr lang="en-US" sz="3200" i="1" dirty="0" smtClean="0">
                <a:solidFill>
                  <a:srgbClr val="FF0000"/>
                </a:solidFill>
              </a:rPr>
              <a:t> Home- Page</a:t>
            </a:r>
          </a:p>
          <a:p>
            <a:r>
              <a:rPr lang="en-US" sz="3200" i="1" dirty="0" smtClean="0">
                <a:solidFill>
                  <a:srgbClr val="FF0000"/>
                </a:solidFill>
              </a:rPr>
              <a:t>THĐC)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66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91" y="-82043"/>
            <a:ext cx="9228233" cy="10841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THÂN HỮU ĐỒNG CÔNG HẢI NGOẠI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145" y="1094086"/>
            <a:ext cx="1199321" cy="318052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18148" y="989556"/>
            <a:ext cx="9194104" cy="8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2120934" y="1115325"/>
            <a:ext cx="2499034" cy="28685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TIN TỨC-THÔNG BÁO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78561" y="1115325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29947" y="1115325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8611554" y="1099725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841326" y="87682"/>
            <a:ext cx="0" cy="65636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>
            <a:off x="-98712" y="2031813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42270" y="3356269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2270" y="4537299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00117" y="5845926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2400322" y="1783349"/>
            <a:ext cx="8176317" cy="535316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en-US" sz="3200" i="1" dirty="0" err="1" smtClean="0">
                <a:solidFill>
                  <a:srgbClr val="FF0000"/>
                </a:solidFill>
              </a:rPr>
              <a:t>Trang</a:t>
            </a:r>
            <a:r>
              <a:rPr lang="en-US" sz="3200" i="1" dirty="0" smtClean="0">
                <a:solidFill>
                  <a:srgbClr val="FF0000"/>
                </a:solidFill>
              </a:rPr>
              <a:t> Tin </a:t>
            </a:r>
            <a:r>
              <a:rPr lang="en-US" sz="3200" i="1" dirty="0" err="1" smtClean="0">
                <a:solidFill>
                  <a:srgbClr val="FF0000"/>
                </a:solidFill>
              </a:rPr>
              <a:t>Tức</a:t>
            </a:r>
            <a:r>
              <a:rPr lang="en-US" sz="3200" i="1" dirty="0" smtClean="0">
                <a:solidFill>
                  <a:srgbClr val="FF0000"/>
                </a:solidFill>
              </a:rPr>
              <a:t> – </a:t>
            </a:r>
            <a:r>
              <a:rPr lang="en-US" sz="3200" i="1" dirty="0" err="1" smtClean="0">
                <a:solidFill>
                  <a:srgbClr val="FF0000"/>
                </a:solidFill>
              </a:rPr>
              <a:t>khi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gõ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vào</a:t>
            </a:r>
            <a:r>
              <a:rPr lang="en-US" sz="3200" i="1" dirty="0" smtClean="0">
                <a:solidFill>
                  <a:srgbClr val="FF0000"/>
                </a:solidFill>
              </a:rPr>
              <a:t> ô </a:t>
            </a:r>
            <a:r>
              <a:rPr lang="en-US" sz="3200" i="1" dirty="0" err="1" smtClean="0">
                <a:solidFill>
                  <a:srgbClr val="FF0000"/>
                </a:solidFill>
              </a:rPr>
              <a:t>vàng</a:t>
            </a:r>
            <a:r>
              <a:rPr lang="en-US" sz="3200" i="1" dirty="0" smtClean="0">
                <a:solidFill>
                  <a:srgbClr val="FF0000"/>
                </a:solidFill>
              </a:rPr>
              <a:t> ở </a:t>
            </a:r>
            <a:r>
              <a:rPr lang="en-US" sz="3200" i="1" dirty="0" err="1" smtClean="0">
                <a:solidFill>
                  <a:srgbClr val="FF0000"/>
                </a:solidFill>
              </a:rPr>
              <a:t>trên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51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91" y="-82043"/>
            <a:ext cx="9228233" cy="10841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THÂN HỮU ĐỒNG CÔNG HẢI NGOẠI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145" y="1094086"/>
            <a:ext cx="1199321" cy="318052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18148" y="989556"/>
            <a:ext cx="9194104" cy="8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2120934" y="1115325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78561" y="1115325"/>
            <a:ext cx="1340285" cy="28685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SINH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HOẠT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29947" y="1115325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8611554" y="1099725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841326" y="87682"/>
            <a:ext cx="0" cy="65636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>
            <a:off x="-98712" y="2031813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42270" y="3356269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2270" y="4537299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00117" y="5845926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080392" y="2069325"/>
            <a:ext cx="1444578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2019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5080392" y="2736473"/>
            <a:ext cx="1444578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2018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5080392" y="3375300"/>
            <a:ext cx="1444578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2017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5080392" y="4014127"/>
            <a:ext cx="1444578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2016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5080392" y="4652954"/>
            <a:ext cx="1444578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2015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3400815" y="5172084"/>
            <a:ext cx="7907010" cy="535316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en-US" sz="3200" i="1" dirty="0" err="1" smtClean="0">
                <a:solidFill>
                  <a:srgbClr val="FF0000"/>
                </a:solidFill>
              </a:rPr>
              <a:t>Trang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Sinh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Hoạt</a:t>
            </a:r>
            <a:r>
              <a:rPr lang="en-US" sz="3200" i="1" dirty="0" smtClean="0">
                <a:solidFill>
                  <a:srgbClr val="FF0000"/>
                </a:solidFill>
              </a:rPr>
              <a:t> – </a:t>
            </a:r>
            <a:r>
              <a:rPr lang="en-US" sz="3200" i="1" dirty="0" err="1" smtClean="0">
                <a:solidFill>
                  <a:srgbClr val="FF0000"/>
                </a:solidFill>
              </a:rPr>
              <a:t>khi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gõ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vào</a:t>
            </a:r>
            <a:r>
              <a:rPr lang="en-US" sz="3200" i="1" dirty="0" smtClean="0">
                <a:solidFill>
                  <a:srgbClr val="FF0000"/>
                </a:solidFill>
              </a:rPr>
              <a:t> ô </a:t>
            </a:r>
            <a:r>
              <a:rPr lang="en-US" sz="3200" i="1" dirty="0" err="1" smtClean="0">
                <a:solidFill>
                  <a:srgbClr val="FF0000"/>
                </a:solidFill>
              </a:rPr>
              <a:t>vàng</a:t>
            </a:r>
            <a:r>
              <a:rPr lang="en-US" sz="3200" i="1" dirty="0" smtClean="0">
                <a:solidFill>
                  <a:srgbClr val="FF0000"/>
                </a:solidFill>
              </a:rPr>
              <a:t> ở </a:t>
            </a:r>
            <a:r>
              <a:rPr lang="en-US" sz="3200" i="1" dirty="0" err="1" smtClean="0">
                <a:solidFill>
                  <a:srgbClr val="FF0000"/>
                </a:solidFill>
              </a:rPr>
              <a:t>trên</a:t>
            </a:r>
            <a:r>
              <a:rPr lang="en-US" sz="3200" i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en-US" sz="3200" i="1" dirty="0" err="1" smtClean="0">
                <a:solidFill>
                  <a:srgbClr val="FF0000"/>
                </a:solidFill>
              </a:rPr>
              <a:t>Các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năm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là</a:t>
            </a:r>
            <a:r>
              <a:rPr lang="en-US" sz="3200" i="1" dirty="0" smtClean="0">
                <a:solidFill>
                  <a:srgbClr val="FF0000"/>
                </a:solidFill>
              </a:rPr>
              <a:t> “live” </a:t>
            </a:r>
            <a:r>
              <a:rPr lang="en-US" sz="3200" i="1" dirty="0" err="1" smtClean="0">
                <a:solidFill>
                  <a:srgbClr val="FF0000"/>
                </a:solidFill>
              </a:rPr>
              <a:t>để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khi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gõ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vào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sẽ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chuyển</a:t>
            </a:r>
            <a:r>
              <a:rPr lang="en-US" sz="3200" i="1" dirty="0" smtClean="0">
                <a:solidFill>
                  <a:srgbClr val="FF0000"/>
                </a:solidFill>
              </a:rPr>
              <a:t> sang </a:t>
            </a:r>
            <a:r>
              <a:rPr lang="en-US" sz="3200" i="1" dirty="0" err="1" smtClean="0">
                <a:solidFill>
                  <a:srgbClr val="FF0000"/>
                </a:solidFill>
              </a:rPr>
              <a:t>trang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của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năm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đó</a:t>
            </a:r>
            <a:r>
              <a:rPr lang="en-US" sz="3200" i="1" dirty="0">
                <a:solidFill>
                  <a:srgbClr val="FF0000"/>
                </a:solidFill>
              </a:rPr>
              <a:t>.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61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91" y="-82043"/>
            <a:ext cx="9228233" cy="10841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THÂN HỮU ĐỒNG CÔNG HẢI NGOẠI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145" y="1094086"/>
            <a:ext cx="1199321" cy="318052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18148" y="989556"/>
            <a:ext cx="9194104" cy="8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2120934" y="1115325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78561" y="1115325"/>
            <a:ext cx="1340285" cy="28685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SINH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HOẠT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29947" y="1115325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8611554" y="1099725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841326" y="87682"/>
            <a:ext cx="0" cy="65636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>
            <a:off x="-98712" y="2031813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42270" y="3356269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2270" y="4537299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00117" y="5845926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2491181" y="1645406"/>
            <a:ext cx="8970133" cy="535316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 smtClean="0">
                <a:solidFill>
                  <a:srgbClr val="7030A0"/>
                </a:solidFill>
              </a:rPr>
              <a:t>(Note: </a:t>
            </a:r>
            <a:r>
              <a:rPr lang="en-US" sz="3200" i="1" dirty="0" err="1" smtClean="0">
                <a:solidFill>
                  <a:srgbClr val="7030A0"/>
                </a:solidFill>
              </a:rPr>
              <a:t>Trang</a:t>
            </a:r>
            <a:r>
              <a:rPr lang="en-US" sz="3200" i="1" dirty="0" smtClean="0">
                <a:solidFill>
                  <a:srgbClr val="7030A0"/>
                </a:solidFill>
              </a:rPr>
              <a:t> </a:t>
            </a:r>
            <a:r>
              <a:rPr lang="en-US" sz="3200" i="1" dirty="0" err="1" smtClean="0">
                <a:solidFill>
                  <a:srgbClr val="7030A0"/>
                </a:solidFill>
              </a:rPr>
              <a:t>Sinh</a:t>
            </a:r>
            <a:r>
              <a:rPr lang="en-US" sz="3200" i="1" dirty="0" smtClean="0">
                <a:solidFill>
                  <a:srgbClr val="7030A0"/>
                </a:solidFill>
              </a:rPr>
              <a:t> </a:t>
            </a:r>
            <a:r>
              <a:rPr lang="en-US" sz="3200" i="1" dirty="0" err="1" smtClean="0">
                <a:solidFill>
                  <a:srgbClr val="7030A0"/>
                </a:solidFill>
              </a:rPr>
              <a:t>Hoạt</a:t>
            </a:r>
            <a:r>
              <a:rPr lang="en-US" sz="3200" i="1" dirty="0" smtClean="0">
                <a:solidFill>
                  <a:srgbClr val="7030A0"/>
                </a:solidFill>
              </a:rPr>
              <a:t>/</a:t>
            </a:r>
            <a:r>
              <a:rPr lang="en-US" sz="3200" i="1" dirty="0" smtClean="0">
                <a:solidFill>
                  <a:srgbClr val="FF0000"/>
                </a:solidFill>
              </a:rPr>
              <a:t>2019</a:t>
            </a:r>
            <a:r>
              <a:rPr lang="en-US" sz="3200" i="1" dirty="0" smtClean="0">
                <a:solidFill>
                  <a:srgbClr val="7030A0"/>
                </a:solidFill>
              </a:rPr>
              <a:t> – </a:t>
            </a:r>
            <a:r>
              <a:rPr lang="en-US" sz="3200" i="1" dirty="0" err="1" smtClean="0">
                <a:solidFill>
                  <a:srgbClr val="7030A0"/>
                </a:solidFill>
              </a:rPr>
              <a:t>khi</a:t>
            </a:r>
            <a:r>
              <a:rPr lang="en-US" sz="3200" i="1" dirty="0" smtClean="0">
                <a:solidFill>
                  <a:srgbClr val="7030A0"/>
                </a:solidFill>
              </a:rPr>
              <a:t> </a:t>
            </a:r>
            <a:r>
              <a:rPr lang="en-US" sz="3200" i="1" dirty="0" err="1" smtClean="0">
                <a:solidFill>
                  <a:srgbClr val="7030A0"/>
                </a:solidFill>
              </a:rPr>
              <a:t>gõ</a:t>
            </a:r>
            <a:r>
              <a:rPr lang="en-US" sz="3200" i="1" dirty="0" smtClean="0">
                <a:solidFill>
                  <a:srgbClr val="7030A0"/>
                </a:solidFill>
              </a:rPr>
              <a:t> </a:t>
            </a:r>
            <a:r>
              <a:rPr lang="en-US" sz="3200" i="1" dirty="0" err="1" smtClean="0">
                <a:solidFill>
                  <a:srgbClr val="7030A0"/>
                </a:solidFill>
              </a:rPr>
              <a:t>vào</a:t>
            </a:r>
            <a:r>
              <a:rPr lang="en-US" sz="3200" i="1" dirty="0" smtClean="0">
                <a:solidFill>
                  <a:srgbClr val="7030A0"/>
                </a:solidFill>
              </a:rPr>
              <a:t> [</a:t>
            </a:r>
            <a:r>
              <a:rPr lang="en-US" sz="3200" i="1" dirty="0" smtClean="0">
                <a:solidFill>
                  <a:srgbClr val="FF0000"/>
                </a:solidFill>
              </a:rPr>
              <a:t> 2019 </a:t>
            </a:r>
            <a:r>
              <a:rPr lang="en-US" sz="3200" i="1" dirty="0" smtClean="0">
                <a:solidFill>
                  <a:srgbClr val="7030A0"/>
                </a:solidFill>
              </a:rPr>
              <a:t>])</a:t>
            </a:r>
            <a:r>
              <a:rPr lang="en-US" sz="2000" i="1" dirty="0" smtClean="0">
                <a:solidFill>
                  <a:srgbClr val="7030A0"/>
                </a:solidFill>
              </a:rPr>
              <a:t> </a:t>
            </a:r>
            <a:endParaRPr lang="en-US" sz="2000" i="1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0383" y="2744072"/>
            <a:ext cx="69061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>
                <a:solidFill>
                  <a:srgbClr val="800000"/>
                </a:solidFill>
              </a:rPr>
              <a:t> </a:t>
            </a:r>
            <a:r>
              <a:rPr lang="vi-VN" b="1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2019</a:t>
            </a:r>
            <a:endParaRPr lang="vi-VN" b="1" dirty="0">
              <a:solidFill>
                <a:srgbClr val="800000"/>
              </a:solidFill>
            </a:endParaRPr>
          </a:p>
          <a:p>
            <a:pPr algn="ctr"/>
            <a:r>
              <a:rPr lang="vi-VN" b="1" dirty="0" smtClean="0">
                <a:solidFill>
                  <a:srgbClr val="1155CC"/>
                </a:solidFill>
                <a:hlinkClick r:id="rId2"/>
              </a:rPr>
              <a:t>Mừng </a:t>
            </a:r>
            <a:r>
              <a:rPr lang="vi-VN" b="1" dirty="0">
                <a:solidFill>
                  <a:srgbClr val="1155CC"/>
                </a:solidFill>
                <a:hlinkClick r:id="rId2"/>
              </a:rPr>
              <a:t>Lễ Mẹ Đau Thương Chúa Nhật 15/9/2019</a:t>
            </a:r>
            <a:endParaRPr lang="vi-VN" dirty="0">
              <a:solidFill>
                <a:srgbClr val="000000"/>
              </a:solidFill>
            </a:endParaRPr>
          </a:p>
          <a:p>
            <a:pPr algn="ctr"/>
            <a:r>
              <a:rPr lang="vi-VN" b="1" i="0" dirty="0" smtClean="0"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3"/>
              </a:rPr>
              <a:t>Hội Ngộ II 2019 - Sinh Hoạt với Anh Em Chi Dòng</a:t>
            </a:r>
            <a:endParaRPr lang="vi-VN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ctr"/>
            <a:r>
              <a:rPr lang="vi-VN" b="1" i="0" dirty="0" smtClean="0"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4"/>
              </a:rPr>
              <a:t>Hội Ngộ II 2019 - Sinh Hoạt Hội Ngộ Thân Hữu</a:t>
            </a:r>
            <a:endParaRPr lang="vi-VN" b="0" i="0" dirty="0" smtClean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ctr"/>
            <a:r>
              <a:rPr lang="vi-VN" b="1" i="0" dirty="0" smtClean="0">
                <a:solidFill>
                  <a:srgbClr val="1155CC"/>
                </a:solidFill>
                <a:effectLst/>
                <a:latin typeface="Verdana" panose="020B0604030504040204" pitchFamily="34" charset="0"/>
                <a:hlinkClick r:id="rId5"/>
              </a:rPr>
              <a:t>Hội Ngộ II 2019 - Trụ Sở Chi Dòng</a:t>
            </a:r>
            <a:endParaRPr lang="vi-VN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3221867" y="4394122"/>
            <a:ext cx="8970133" cy="535316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 smtClean="0">
                <a:solidFill>
                  <a:srgbClr val="FF0000"/>
                </a:solidFill>
              </a:rPr>
              <a:t>( Notes: 1. </a:t>
            </a:r>
            <a:r>
              <a:rPr lang="en-US" sz="3200" i="1" dirty="0" err="1" smtClean="0">
                <a:solidFill>
                  <a:srgbClr val="FF0000"/>
                </a:solidFill>
              </a:rPr>
              <a:t>Bỏ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các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chữ</a:t>
            </a:r>
            <a:r>
              <a:rPr lang="en-US" sz="3200" i="1" dirty="0" smtClean="0">
                <a:solidFill>
                  <a:srgbClr val="FF0000"/>
                </a:solidFill>
              </a:rPr>
              <a:t> “THĐC” ở </a:t>
            </a:r>
            <a:r>
              <a:rPr lang="en-US" sz="3200" i="1" dirty="0" err="1" smtClean="0">
                <a:solidFill>
                  <a:srgbClr val="FF0000"/>
                </a:solidFill>
              </a:rPr>
              <a:t>đầu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mỗi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hàng</a:t>
            </a:r>
            <a:r>
              <a:rPr lang="en-US" sz="3200" i="1" dirty="0">
                <a:solidFill>
                  <a:srgbClr val="FF0000"/>
                </a:solidFill>
              </a:rPr>
              <a:t>.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r>
              <a:rPr lang="en-US" sz="3200" i="1" dirty="0" smtClean="0">
                <a:solidFill>
                  <a:srgbClr val="FF0000"/>
                </a:solidFill>
              </a:rPr>
              <a:t>2. </a:t>
            </a:r>
            <a:r>
              <a:rPr lang="en-US" sz="3200" i="1" dirty="0" err="1" smtClean="0">
                <a:solidFill>
                  <a:srgbClr val="FF0000"/>
                </a:solidFill>
              </a:rPr>
              <a:t>Lễ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Tiễn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Đưa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anh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Sáng</a:t>
            </a:r>
            <a:r>
              <a:rPr lang="en-US" sz="3200" i="1" dirty="0" smtClean="0">
                <a:solidFill>
                  <a:srgbClr val="FF0000"/>
                </a:solidFill>
              </a:rPr>
              <a:t>:</a:t>
            </a:r>
            <a:endParaRPr lang="en-US" sz="3200" i="1" dirty="0">
              <a:solidFill>
                <a:srgbClr val="FF0000"/>
              </a:solidFill>
            </a:endParaRPr>
          </a:p>
          <a:p>
            <a:r>
              <a:rPr lang="en-US" sz="3200" i="1" dirty="0" err="1" smtClean="0">
                <a:solidFill>
                  <a:srgbClr val="FF0000"/>
                </a:solidFill>
              </a:rPr>
              <a:t>Đưa</a:t>
            </a:r>
            <a:r>
              <a:rPr lang="en-US" sz="3200" i="1" dirty="0" smtClean="0">
                <a:solidFill>
                  <a:srgbClr val="FF0000"/>
                </a:solidFill>
              </a:rPr>
              <a:t> sang </a:t>
            </a:r>
            <a:r>
              <a:rPr lang="en-US" sz="3200" i="1" dirty="0" err="1" smtClean="0">
                <a:solidFill>
                  <a:srgbClr val="FF0000"/>
                </a:solidFill>
              </a:rPr>
              <a:t>trang</a:t>
            </a:r>
            <a:r>
              <a:rPr lang="en-US" sz="3200" i="1" dirty="0" smtClean="0">
                <a:solidFill>
                  <a:srgbClr val="FF0000"/>
                </a:solidFill>
              </a:rPr>
              <a:t> Tin </a:t>
            </a:r>
            <a:r>
              <a:rPr lang="en-US" sz="3200" i="1" dirty="0" err="1" smtClean="0">
                <a:solidFill>
                  <a:srgbClr val="FF0000"/>
                </a:solidFill>
              </a:rPr>
              <a:t>Tức</a:t>
            </a:r>
            <a:r>
              <a:rPr lang="en-US" sz="3200" i="1" dirty="0" smtClean="0">
                <a:solidFill>
                  <a:srgbClr val="FF0000"/>
                </a:solidFill>
              </a:rPr>
              <a:t>, </a:t>
            </a:r>
          </a:p>
          <a:p>
            <a:r>
              <a:rPr lang="en-US" sz="3200" i="1" dirty="0" err="1">
                <a:solidFill>
                  <a:srgbClr val="FF0000"/>
                </a:solidFill>
              </a:rPr>
              <a:t>v</a:t>
            </a:r>
            <a:r>
              <a:rPr lang="en-US" sz="3200" i="1" dirty="0" err="1" smtClean="0">
                <a:solidFill>
                  <a:srgbClr val="FF0000"/>
                </a:solidFill>
              </a:rPr>
              <a:t>ì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không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phải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là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sinh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hoạt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3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91" y="-82043"/>
            <a:ext cx="9228233" cy="10841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THÂN HỮU ĐỒNG CÔNG HẢI NGOẠI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145" y="1094086"/>
            <a:ext cx="1199321" cy="318052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18148" y="989556"/>
            <a:ext cx="9194104" cy="8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2120934" y="1115325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78561" y="1115325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29947" y="1115325"/>
            <a:ext cx="2370506" cy="28685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AQP – CẢM NGHIỆM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8611554" y="1099725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841326" y="87682"/>
            <a:ext cx="0" cy="65636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>
            <a:off x="-98712" y="2031813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42270" y="3356269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2270" y="4537299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00117" y="5845926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080391" y="2069325"/>
            <a:ext cx="6280716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/>
              <a:t>Anh</a:t>
            </a:r>
            <a:r>
              <a:rPr lang="en-US" sz="3200" dirty="0" smtClean="0"/>
              <a:t> </a:t>
            </a:r>
            <a:r>
              <a:rPr lang="en-US" sz="3200" dirty="0" err="1" smtClean="0"/>
              <a:t>Cả</a:t>
            </a:r>
            <a:r>
              <a:rPr lang="en-US" sz="3200" dirty="0" smtClean="0"/>
              <a:t> - </a:t>
            </a:r>
            <a:r>
              <a:rPr lang="en-US" sz="3200" dirty="0" err="1" smtClean="0"/>
              <a:t>Lý</a:t>
            </a:r>
            <a:r>
              <a:rPr lang="en-US" sz="3200" dirty="0" smtClean="0"/>
              <a:t> </a:t>
            </a:r>
            <a:r>
              <a:rPr lang="en-US" sz="3200" dirty="0" err="1" smtClean="0"/>
              <a:t>Tưởng</a:t>
            </a:r>
            <a:r>
              <a:rPr lang="en-US" sz="3200" dirty="0" smtClean="0"/>
              <a:t> </a:t>
            </a:r>
            <a:r>
              <a:rPr lang="en-US" sz="3200" dirty="0" err="1" smtClean="0"/>
              <a:t>Thánh</a:t>
            </a:r>
            <a:r>
              <a:rPr lang="en-US" sz="3200" dirty="0" smtClean="0"/>
              <a:t> </a:t>
            </a:r>
            <a:r>
              <a:rPr lang="en-US" sz="3200" dirty="0" err="1" smtClean="0"/>
              <a:t>Đồng</a:t>
            </a:r>
            <a:r>
              <a:rPr lang="en-US" sz="3200" dirty="0" smtClean="0"/>
              <a:t> </a:t>
            </a:r>
            <a:r>
              <a:rPr lang="en-US" sz="3200" dirty="0" err="1" smtClean="0"/>
              <a:t>Công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5080391" y="2736473"/>
            <a:ext cx="6280715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Cha </a:t>
            </a:r>
            <a:r>
              <a:rPr lang="en-US" sz="3200" dirty="0" err="1" smtClean="0"/>
              <a:t>Thủ</a:t>
            </a:r>
            <a:r>
              <a:rPr lang="en-US" sz="3200" dirty="0" smtClean="0"/>
              <a:t> - </a:t>
            </a:r>
            <a:r>
              <a:rPr lang="en-US" sz="3200" dirty="0" err="1" smtClean="0"/>
              <a:t>Hạt</a:t>
            </a:r>
            <a:r>
              <a:rPr lang="en-US" sz="3200" dirty="0" smtClean="0"/>
              <a:t> </a:t>
            </a:r>
            <a:r>
              <a:rPr lang="en-US" sz="3200" dirty="0" err="1" smtClean="0"/>
              <a:t>Lúa</a:t>
            </a:r>
            <a:r>
              <a:rPr lang="en-US" sz="3200" dirty="0" smtClean="0"/>
              <a:t> </a:t>
            </a:r>
            <a:r>
              <a:rPr lang="en-US" sz="3200" dirty="0" err="1" smtClean="0"/>
              <a:t>Miến</a:t>
            </a:r>
            <a:r>
              <a:rPr lang="en-US" sz="3200" dirty="0" smtClean="0"/>
              <a:t> </a:t>
            </a:r>
            <a:r>
              <a:rPr lang="en-US" sz="3200" dirty="0" err="1" smtClean="0"/>
              <a:t>Mục</a:t>
            </a:r>
            <a:r>
              <a:rPr lang="en-US" sz="3200" dirty="0" smtClean="0"/>
              <a:t> </a:t>
            </a:r>
            <a:r>
              <a:rPr lang="en-US" sz="3200" dirty="0" err="1" smtClean="0"/>
              <a:t>Nát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5080391" y="3499695"/>
            <a:ext cx="6280715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Di </a:t>
            </a:r>
            <a:r>
              <a:rPr lang="en-US" sz="3200" dirty="0" err="1" smtClean="0"/>
              <a:t>Sản</a:t>
            </a:r>
            <a:r>
              <a:rPr lang="en-US" sz="3200" dirty="0" smtClean="0"/>
              <a:t> </a:t>
            </a:r>
            <a:r>
              <a:rPr lang="en-US" sz="3200" dirty="0" err="1" smtClean="0"/>
              <a:t>Đồng</a:t>
            </a:r>
            <a:r>
              <a:rPr lang="en-US" sz="3200" dirty="0" smtClean="0"/>
              <a:t> </a:t>
            </a:r>
            <a:r>
              <a:rPr lang="en-US" sz="3200" dirty="0" err="1" smtClean="0"/>
              <a:t>Công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3781365" y="4680725"/>
            <a:ext cx="8166970" cy="535316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err="1" smtClean="0">
                <a:solidFill>
                  <a:srgbClr val="FF0000"/>
                </a:solidFill>
              </a:rPr>
              <a:t>Trang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Cảm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Nghiệm</a:t>
            </a:r>
            <a:r>
              <a:rPr lang="en-US" sz="3200" dirty="0" smtClean="0">
                <a:solidFill>
                  <a:srgbClr val="FF0000"/>
                </a:solidFill>
              </a:rPr>
              <a:t> –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gõ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vào</a:t>
            </a:r>
            <a:r>
              <a:rPr lang="en-US" sz="3200" dirty="0" smtClean="0">
                <a:solidFill>
                  <a:srgbClr val="FF0000"/>
                </a:solidFill>
              </a:rPr>
              <a:t> ô </a:t>
            </a:r>
            <a:r>
              <a:rPr lang="en-US" sz="3200" dirty="0" err="1" smtClean="0">
                <a:solidFill>
                  <a:srgbClr val="FF0000"/>
                </a:solidFill>
              </a:rPr>
              <a:t>vàng</a:t>
            </a:r>
            <a:r>
              <a:rPr lang="en-US" sz="3200" dirty="0" smtClean="0">
                <a:solidFill>
                  <a:srgbClr val="FF0000"/>
                </a:solidFill>
              </a:rPr>
              <a:t> ở </a:t>
            </a:r>
            <a:r>
              <a:rPr lang="en-US" sz="3200" dirty="0" err="1" smtClean="0">
                <a:solidFill>
                  <a:srgbClr val="FF0000"/>
                </a:solidFill>
              </a:rPr>
              <a:t>trên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4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91" y="-82043"/>
            <a:ext cx="9228233" cy="108412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THÂN HỮU ĐỒNG CÔNG HẢI NGOẠI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145" y="1094086"/>
            <a:ext cx="1199321" cy="318052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718148" y="989556"/>
            <a:ext cx="9194104" cy="8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/>
          <p:cNvSpPr txBox="1">
            <a:spLocks/>
          </p:cNvSpPr>
          <p:nvPr/>
        </p:nvSpPr>
        <p:spPr>
          <a:xfrm>
            <a:off x="2120934" y="1115325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78561" y="1115325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29947" y="1115325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8611554" y="1099725"/>
            <a:ext cx="3300698" cy="30245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FF0000"/>
                </a:solidFill>
              </a:rPr>
              <a:t>TÀI LIỆU – HÌNH ẢNH - VIDEO 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841326" y="87682"/>
            <a:ext cx="0" cy="656363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/>
          <p:cNvSpPr txBox="1">
            <a:spLocks/>
          </p:cNvSpPr>
          <p:nvPr/>
        </p:nvSpPr>
        <p:spPr>
          <a:xfrm>
            <a:off x="-98712" y="2031813"/>
            <a:ext cx="2499034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TIN TỨC-THÔNG BÁO</a:t>
            </a:r>
            <a:endParaRPr lang="en-US" sz="2000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42270" y="3356269"/>
            <a:ext cx="1340285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SINH HOẠT</a:t>
            </a:r>
            <a:endParaRPr lang="en-US" sz="2000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42270" y="4537299"/>
            <a:ext cx="2370506" cy="286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AQP – CẢM NGHIỆM</a:t>
            </a:r>
            <a:endParaRPr lang="en-US" sz="2000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00117" y="5845926"/>
            <a:ext cx="3300698" cy="3024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TÀI LIỆU – HÌNH ẢNH - VIDEO </a:t>
            </a:r>
            <a:endParaRPr lang="en-US" sz="2000" dirty="0"/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5191492" y="2100848"/>
            <a:ext cx="3420062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/>
              <a:t>Các</a:t>
            </a:r>
            <a:r>
              <a:rPr lang="en-US" sz="3200" dirty="0" smtClean="0"/>
              <a:t> Album </a:t>
            </a:r>
            <a:r>
              <a:rPr lang="en-US" sz="3200" dirty="0" err="1" smtClean="0"/>
              <a:t>Hình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5191493" y="2767996"/>
            <a:ext cx="3420062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/>
              <a:t>Các</a:t>
            </a:r>
            <a:r>
              <a:rPr lang="en-US" sz="3200" dirty="0" smtClean="0"/>
              <a:t> Video Clips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4353985" y="4537299"/>
            <a:ext cx="7960291" cy="535316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i="1" dirty="0" smtClean="0">
                <a:solidFill>
                  <a:srgbClr val="FF0000"/>
                </a:solidFill>
              </a:rPr>
              <a:t>(</a:t>
            </a:r>
            <a:r>
              <a:rPr lang="en-US" sz="3200" i="1" dirty="0" err="1" smtClean="0">
                <a:solidFill>
                  <a:srgbClr val="FF0000"/>
                </a:solidFill>
              </a:rPr>
              <a:t>Trang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Tài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Liệu</a:t>
            </a:r>
            <a:r>
              <a:rPr lang="en-US" sz="3200" i="1" dirty="0" smtClean="0">
                <a:solidFill>
                  <a:srgbClr val="FF0000"/>
                </a:solidFill>
              </a:rPr>
              <a:t> – </a:t>
            </a:r>
            <a:r>
              <a:rPr lang="en-US" sz="3200" i="1" dirty="0" err="1" smtClean="0">
                <a:solidFill>
                  <a:srgbClr val="FF0000"/>
                </a:solidFill>
              </a:rPr>
              <a:t>khi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gõ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vào</a:t>
            </a:r>
            <a:r>
              <a:rPr lang="en-US" sz="3200" i="1" dirty="0" smtClean="0">
                <a:solidFill>
                  <a:srgbClr val="FF0000"/>
                </a:solidFill>
              </a:rPr>
              <a:t> ô </a:t>
            </a:r>
            <a:r>
              <a:rPr lang="en-US" sz="3200" i="1" dirty="0" err="1" smtClean="0">
                <a:solidFill>
                  <a:srgbClr val="FF0000"/>
                </a:solidFill>
              </a:rPr>
              <a:t>vàng</a:t>
            </a:r>
            <a:r>
              <a:rPr lang="en-US" sz="3200" i="1" dirty="0" smtClean="0">
                <a:solidFill>
                  <a:srgbClr val="FF0000"/>
                </a:solidFill>
              </a:rPr>
              <a:t> ở </a:t>
            </a:r>
            <a:r>
              <a:rPr lang="en-US" sz="3200" i="1" dirty="0" err="1" smtClean="0">
                <a:solidFill>
                  <a:srgbClr val="FF0000"/>
                </a:solidFill>
              </a:rPr>
              <a:t>trên</a:t>
            </a:r>
            <a:r>
              <a:rPr lang="en-US" sz="3200" i="1" dirty="0" smtClean="0">
                <a:solidFill>
                  <a:srgbClr val="FF0000"/>
                </a:solidFill>
              </a:rPr>
              <a:t>)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5191492" y="2767996"/>
            <a:ext cx="3420062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/>
              <a:t>Các</a:t>
            </a:r>
            <a:r>
              <a:rPr lang="en-US" sz="3200" dirty="0" smtClean="0"/>
              <a:t> Video Clips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5191492" y="3580003"/>
            <a:ext cx="3420062" cy="5353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err="1" smtClean="0"/>
              <a:t>Tài</a:t>
            </a:r>
            <a:r>
              <a:rPr lang="en-US" sz="3200" dirty="0" smtClean="0"/>
              <a:t> </a:t>
            </a:r>
            <a:r>
              <a:rPr lang="en-US" sz="3200" dirty="0" err="1" smtClean="0"/>
              <a:t>Liệu</a:t>
            </a:r>
            <a:r>
              <a:rPr lang="en-US" sz="3200" dirty="0" smtClean="0"/>
              <a:t>: .doc, .pdf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6596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64656"/>
            <a:ext cx="977030" cy="406291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</a:rPr>
              <a:t>thdchn</a:t>
            </a:r>
            <a:r>
              <a:rPr lang="en-US" sz="1800" dirty="0" smtClean="0"/>
              <a:t>/</a:t>
            </a:r>
            <a:endParaRPr lang="en-US" sz="1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517958" y="1851605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>
                <a:solidFill>
                  <a:srgbClr val="FF0000"/>
                </a:solidFill>
              </a:rPr>
              <a:t>tintuc</a:t>
            </a:r>
            <a:r>
              <a:rPr lang="en-US" sz="1800" dirty="0" smtClean="0"/>
              <a:t>/</a:t>
            </a:r>
            <a:endParaRPr lang="en-US" sz="1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0904" y="657412"/>
            <a:ext cx="0" cy="62066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/>
          <p:cNvSpPr txBox="1">
            <a:spLocks/>
          </p:cNvSpPr>
          <p:nvPr/>
        </p:nvSpPr>
        <p:spPr>
          <a:xfrm>
            <a:off x="852812" y="795327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/index.html</a:t>
            </a:r>
            <a:endParaRPr lang="en-US" sz="1800" dirty="0"/>
          </a:p>
        </p:txBody>
      </p:sp>
      <p:cxnSp>
        <p:nvCxnSpPr>
          <p:cNvPr id="9" name="Straight Connector 8"/>
          <p:cNvCxnSpPr>
            <a:endCxn id="7" idx="1"/>
          </p:cNvCxnSpPr>
          <p:nvPr/>
        </p:nvCxnSpPr>
        <p:spPr>
          <a:xfrm flipV="1">
            <a:off x="651353" y="998473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10904" y="2241762"/>
            <a:ext cx="7894007" cy="3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btitle 2"/>
          <p:cNvSpPr txBox="1">
            <a:spLocks/>
          </p:cNvSpPr>
          <p:nvPr/>
        </p:nvSpPr>
        <p:spPr>
          <a:xfrm>
            <a:off x="1560270" y="3852506"/>
            <a:ext cx="91512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>
                <a:solidFill>
                  <a:srgbClr val="FF0000"/>
                </a:solidFill>
              </a:rPr>
              <a:t>tailieu</a:t>
            </a:r>
            <a:r>
              <a:rPr lang="en-US" sz="1800" dirty="0" smtClean="0"/>
              <a:t>/</a:t>
            </a:r>
            <a:endParaRPr lang="en-US" sz="18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672954" y="4051868"/>
            <a:ext cx="874212" cy="8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 txBox="1">
            <a:spLocks/>
          </p:cNvSpPr>
          <p:nvPr/>
        </p:nvSpPr>
        <p:spPr>
          <a:xfrm>
            <a:off x="6191773" y="2810044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>
                <a:solidFill>
                  <a:srgbClr val="FF0000"/>
                </a:solidFill>
              </a:rPr>
              <a:t>sinhhoat</a:t>
            </a:r>
            <a:r>
              <a:rPr lang="en-US" sz="1800" dirty="0" smtClean="0"/>
              <a:t>/</a:t>
            </a:r>
            <a:endParaRPr lang="en-US" sz="1800" dirty="0"/>
          </a:p>
        </p:txBody>
      </p:sp>
      <p:cxnSp>
        <p:nvCxnSpPr>
          <p:cNvPr id="15" name="Straight Connector 14"/>
          <p:cNvCxnSpPr>
            <a:endCxn id="14" idx="1"/>
          </p:cNvCxnSpPr>
          <p:nvPr/>
        </p:nvCxnSpPr>
        <p:spPr>
          <a:xfrm flipV="1">
            <a:off x="614557" y="3013190"/>
            <a:ext cx="5577216" cy="224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btitle 2"/>
          <p:cNvSpPr txBox="1">
            <a:spLocks/>
          </p:cNvSpPr>
          <p:nvPr/>
        </p:nvSpPr>
        <p:spPr>
          <a:xfrm>
            <a:off x="3784102" y="3472742"/>
            <a:ext cx="1425750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>
                <a:solidFill>
                  <a:srgbClr val="FF0000"/>
                </a:solidFill>
              </a:rPr>
              <a:t>camnghiem</a:t>
            </a:r>
            <a:r>
              <a:rPr lang="en-US" sz="1800" dirty="0" smtClean="0">
                <a:solidFill>
                  <a:srgbClr val="FF0000"/>
                </a:solidFill>
              </a:rPr>
              <a:t>/</a:t>
            </a:r>
            <a:endParaRPr lang="en-US" sz="1800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608331" y="3571275"/>
            <a:ext cx="3180505" cy="1646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ubtitle 2"/>
          <p:cNvSpPr txBox="1">
            <a:spLocks/>
          </p:cNvSpPr>
          <p:nvPr/>
        </p:nvSpPr>
        <p:spPr>
          <a:xfrm>
            <a:off x="843417" y="1260790"/>
            <a:ext cx="294068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/content_of_homepage_1</a:t>
            </a:r>
            <a:endParaRPr lang="en-US" sz="1800" dirty="0"/>
          </a:p>
        </p:txBody>
      </p:sp>
      <p:cxnSp>
        <p:nvCxnSpPr>
          <p:cNvPr id="21" name="Straight Connector 20"/>
          <p:cNvCxnSpPr>
            <a:endCxn id="20" idx="1"/>
          </p:cNvCxnSpPr>
          <p:nvPr/>
        </p:nvCxnSpPr>
        <p:spPr>
          <a:xfrm flipV="1">
            <a:off x="641958" y="1463936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ubtitle 2"/>
          <p:cNvSpPr txBox="1">
            <a:spLocks/>
          </p:cNvSpPr>
          <p:nvPr/>
        </p:nvSpPr>
        <p:spPr>
          <a:xfrm>
            <a:off x="843417" y="1699245"/>
            <a:ext cx="3383139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/homepage_2, /homepage_3</a:t>
            </a:r>
            <a:endParaRPr lang="en-US" sz="1800" dirty="0"/>
          </a:p>
        </p:txBody>
      </p:sp>
      <p:cxnSp>
        <p:nvCxnSpPr>
          <p:cNvPr id="23" name="Straight Connector 22"/>
          <p:cNvCxnSpPr>
            <a:endCxn id="22" idx="1"/>
          </p:cNvCxnSpPr>
          <p:nvPr/>
        </p:nvCxnSpPr>
        <p:spPr>
          <a:xfrm flipV="1">
            <a:off x="641958" y="1902391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792621" y="2236832"/>
            <a:ext cx="25052" cy="128483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721214" y="4252330"/>
            <a:ext cx="13602" cy="18136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034492" y="3900513"/>
            <a:ext cx="14093" cy="142577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ubtitle 2"/>
          <p:cNvSpPr txBox="1">
            <a:spLocks/>
          </p:cNvSpPr>
          <p:nvPr/>
        </p:nvSpPr>
        <p:spPr>
          <a:xfrm>
            <a:off x="856464" y="795327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31" name="Straight Connector 30"/>
          <p:cNvCxnSpPr>
            <a:endCxn id="30" idx="1"/>
          </p:cNvCxnSpPr>
          <p:nvPr/>
        </p:nvCxnSpPr>
        <p:spPr>
          <a:xfrm flipV="1">
            <a:off x="655005" y="998473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45610" y="1463936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6336216" y="3226000"/>
            <a:ext cx="12526" cy="231063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ubtitle 2"/>
          <p:cNvSpPr txBox="1">
            <a:spLocks/>
          </p:cNvSpPr>
          <p:nvPr/>
        </p:nvSpPr>
        <p:spPr>
          <a:xfrm>
            <a:off x="9028527" y="2398463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/index.html</a:t>
            </a:r>
            <a:endParaRPr lang="en-US" sz="1800" dirty="0"/>
          </a:p>
        </p:txBody>
      </p:sp>
      <p:cxnSp>
        <p:nvCxnSpPr>
          <p:cNvPr id="38" name="Straight Connector 37"/>
          <p:cNvCxnSpPr>
            <a:endCxn id="37" idx="1"/>
          </p:cNvCxnSpPr>
          <p:nvPr/>
        </p:nvCxnSpPr>
        <p:spPr>
          <a:xfrm flipV="1">
            <a:off x="8827068" y="2601609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ubtitle 2"/>
          <p:cNvSpPr txBox="1">
            <a:spLocks/>
          </p:cNvSpPr>
          <p:nvPr/>
        </p:nvSpPr>
        <p:spPr>
          <a:xfrm>
            <a:off x="9019132" y="286392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40" name="Straight Connector 39"/>
          <p:cNvCxnSpPr>
            <a:endCxn id="39" idx="1"/>
          </p:cNvCxnSpPr>
          <p:nvPr/>
        </p:nvCxnSpPr>
        <p:spPr>
          <a:xfrm flipV="1">
            <a:off x="8817673" y="3067072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ubtitle 2"/>
          <p:cNvSpPr txBox="1">
            <a:spLocks/>
          </p:cNvSpPr>
          <p:nvPr/>
        </p:nvSpPr>
        <p:spPr>
          <a:xfrm>
            <a:off x="9019132" y="3302381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42" name="Straight Connector 41"/>
          <p:cNvCxnSpPr>
            <a:endCxn id="41" idx="1"/>
          </p:cNvCxnSpPr>
          <p:nvPr/>
        </p:nvCxnSpPr>
        <p:spPr>
          <a:xfrm flipV="1">
            <a:off x="8817673" y="3505527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ubtitle 2"/>
          <p:cNvSpPr txBox="1">
            <a:spLocks/>
          </p:cNvSpPr>
          <p:nvPr/>
        </p:nvSpPr>
        <p:spPr>
          <a:xfrm>
            <a:off x="9032179" y="2398463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44" name="Straight Connector 43"/>
          <p:cNvCxnSpPr>
            <a:endCxn id="43" idx="1"/>
          </p:cNvCxnSpPr>
          <p:nvPr/>
        </p:nvCxnSpPr>
        <p:spPr>
          <a:xfrm flipV="1">
            <a:off x="8830720" y="2601609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ubtitle 2"/>
          <p:cNvSpPr txBox="1">
            <a:spLocks/>
          </p:cNvSpPr>
          <p:nvPr/>
        </p:nvSpPr>
        <p:spPr>
          <a:xfrm>
            <a:off x="9022784" y="286392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/tin1</a:t>
            </a:r>
            <a:endParaRPr lang="en-US" sz="1800" dirty="0"/>
          </a:p>
        </p:txBody>
      </p:sp>
      <p:cxnSp>
        <p:nvCxnSpPr>
          <p:cNvPr id="46" name="Straight Connector 45"/>
          <p:cNvCxnSpPr>
            <a:endCxn id="45" idx="1"/>
          </p:cNvCxnSpPr>
          <p:nvPr/>
        </p:nvCxnSpPr>
        <p:spPr>
          <a:xfrm flipV="1">
            <a:off x="8821325" y="3067072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btitle 2"/>
          <p:cNvSpPr txBox="1">
            <a:spLocks/>
          </p:cNvSpPr>
          <p:nvPr/>
        </p:nvSpPr>
        <p:spPr>
          <a:xfrm>
            <a:off x="9022784" y="3302381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/tin2</a:t>
            </a:r>
            <a:endParaRPr lang="en-US" sz="1800" dirty="0"/>
          </a:p>
        </p:txBody>
      </p:sp>
      <p:cxnSp>
        <p:nvCxnSpPr>
          <p:cNvPr id="48" name="Straight Connector 47"/>
          <p:cNvCxnSpPr>
            <a:endCxn id="47" idx="1"/>
          </p:cNvCxnSpPr>
          <p:nvPr/>
        </p:nvCxnSpPr>
        <p:spPr>
          <a:xfrm flipV="1">
            <a:off x="8821325" y="3505527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ubtitle 2"/>
          <p:cNvSpPr txBox="1">
            <a:spLocks/>
          </p:cNvSpPr>
          <p:nvPr/>
        </p:nvSpPr>
        <p:spPr>
          <a:xfrm>
            <a:off x="6572643" y="328226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/index.html</a:t>
            </a:r>
            <a:endParaRPr lang="en-US" sz="1800" dirty="0"/>
          </a:p>
        </p:txBody>
      </p:sp>
      <p:cxnSp>
        <p:nvCxnSpPr>
          <p:cNvPr id="51" name="Straight Connector 50"/>
          <p:cNvCxnSpPr>
            <a:endCxn id="50" idx="1"/>
          </p:cNvCxnSpPr>
          <p:nvPr/>
        </p:nvCxnSpPr>
        <p:spPr>
          <a:xfrm flipV="1">
            <a:off x="6365441" y="3485412"/>
            <a:ext cx="207202" cy="2958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Subtitle 2"/>
          <p:cNvSpPr txBox="1">
            <a:spLocks/>
          </p:cNvSpPr>
          <p:nvPr/>
        </p:nvSpPr>
        <p:spPr>
          <a:xfrm>
            <a:off x="6563248" y="3747729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53" name="Straight Connector 52"/>
          <p:cNvCxnSpPr>
            <a:endCxn id="52" idx="1"/>
          </p:cNvCxnSpPr>
          <p:nvPr/>
        </p:nvCxnSpPr>
        <p:spPr>
          <a:xfrm flipV="1">
            <a:off x="6361789" y="3950875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Subtitle 2"/>
          <p:cNvSpPr txBox="1">
            <a:spLocks/>
          </p:cNvSpPr>
          <p:nvPr/>
        </p:nvSpPr>
        <p:spPr>
          <a:xfrm>
            <a:off x="6563248" y="4186184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/2018</a:t>
            </a:r>
            <a:endParaRPr lang="en-US" sz="1800" dirty="0"/>
          </a:p>
        </p:txBody>
      </p:sp>
      <p:cxnSp>
        <p:nvCxnSpPr>
          <p:cNvPr id="55" name="Straight Connector 54"/>
          <p:cNvCxnSpPr>
            <a:endCxn id="54" idx="1"/>
          </p:cNvCxnSpPr>
          <p:nvPr/>
        </p:nvCxnSpPr>
        <p:spPr>
          <a:xfrm flipV="1">
            <a:off x="6361789" y="4389330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>
            <a:off x="6576295" y="328226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57" name="Straight Connector 56"/>
          <p:cNvCxnSpPr>
            <a:endCxn id="56" idx="1"/>
          </p:cNvCxnSpPr>
          <p:nvPr/>
        </p:nvCxnSpPr>
        <p:spPr>
          <a:xfrm flipV="1">
            <a:off x="6374836" y="3485412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ubtitle 2"/>
          <p:cNvSpPr txBox="1">
            <a:spLocks/>
          </p:cNvSpPr>
          <p:nvPr/>
        </p:nvSpPr>
        <p:spPr>
          <a:xfrm>
            <a:off x="6566900" y="3747729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/2019</a:t>
            </a:r>
            <a:endParaRPr lang="en-US" sz="1800" dirty="0"/>
          </a:p>
        </p:txBody>
      </p:sp>
      <p:cxnSp>
        <p:nvCxnSpPr>
          <p:cNvPr id="59" name="Straight Connector 58"/>
          <p:cNvCxnSpPr>
            <a:endCxn id="58" idx="1"/>
          </p:cNvCxnSpPr>
          <p:nvPr/>
        </p:nvCxnSpPr>
        <p:spPr>
          <a:xfrm flipV="1">
            <a:off x="6365441" y="3950875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Subtitle 2"/>
          <p:cNvSpPr txBox="1">
            <a:spLocks/>
          </p:cNvSpPr>
          <p:nvPr/>
        </p:nvSpPr>
        <p:spPr>
          <a:xfrm>
            <a:off x="6566900" y="4186184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61" name="Straight Connector 60"/>
          <p:cNvCxnSpPr>
            <a:endCxn id="60" idx="1"/>
          </p:cNvCxnSpPr>
          <p:nvPr/>
        </p:nvCxnSpPr>
        <p:spPr>
          <a:xfrm flipV="1">
            <a:off x="6365441" y="4389330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/>
          <p:cNvSpPr txBox="1">
            <a:spLocks/>
          </p:cNvSpPr>
          <p:nvPr/>
        </p:nvSpPr>
        <p:spPr>
          <a:xfrm>
            <a:off x="4235951" y="4203091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/index.html</a:t>
            </a:r>
            <a:endParaRPr lang="en-US" sz="1800" dirty="0"/>
          </a:p>
        </p:txBody>
      </p:sp>
      <p:cxnSp>
        <p:nvCxnSpPr>
          <p:cNvPr id="63" name="Straight Connector 62"/>
          <p:cNvCxnSpPr>
            <a:endCxn id="62" idx="1"/>
          </p:cNvCxnSpPr>
          <p:nvPr/>
        </p:nvCxnSpPr>
        <p:spPr>
          <a:xfrm flipV="1">
            <a:off x="4034492" y="4406237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4025097" y="4871700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4038144" y="4406237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Subtitle 2"/>
          <p:cNvSpPr txBox="1">
            <a:spLocks/>
          </p:cNvSpPr>
          <p:nvPr/>
        </p:nvSpPr>
        <p:spPr>
          <a:xfrm>
            <a:off x="4230208" y="4668554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/AQP1</a:t>
            </a:r>
            <a:endParaRPr lang="en-US" sz="1800" dirty="0"/>
          </a:p>
        </p:txBody>
      </p:sp>
      <p:cxnSp>
        <p:nvCxnSpPr>
          <p:cNvPr id="71" name="Straight Connector 70"/>
          <p:cNvCxnSpPr>
            <a:endCxn id="70" idx="1"/>
          </p:cNvCxnSpPr>
          <p:nvPr/>
        </p:nvCxnSpPr>
        <p:spPr>
          <a:xfrm flipV="1">
            <a:off x="4028749" y="4871700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Subtitle 2"/>
          <p:cNvSpPr txBox="1">
            <a:spLocks/>
          </p:cNvSpPr>
          <p:nvPr/>
        </p:nvSpPr>
        <p:spPr>
          <a:xfrm>
            <a:off x="4230208" y="5107009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/chathu2</a:t>
            </a:r>
            <a:endParaRPr lang="en-US" sz="1800" dirty="0"/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4025097" y="5260626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Subtitle 2"/>
          <p:cNvSpPr txBox="1">
            <a:spLocks/>
          </p:cNvSpPr>
          <p:nvPr/>
        </p:nvSpPr>
        <p:spPr>
          <a:xfrm>
            <a:off x="1925654" y="443181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/index.html</a:t>
            </a:r>
            <a:endParaRPr lang="en-US" sz="1800" dirty="0"/>
          </a:p>
        </p:txBody>
      </p:sp>
      <p:cxnSp>
        <p:nvCxnSpPr>
          <p:cNvPr id="75" name="Straight Connector 74"/>
          <p:cNvCxnSpPr>
            <a:endCxn id="74" idx="1"/>
          </p:cNvCxnSpPr>
          <p:nvPr/>
        </p:nvCxnSpPr>
        <p:spPr>
          <a:xfrm flipV="1">
            <a:off x="1724195" y="4634962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1714800" y="5100425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Subtitle 2"/>
          <p:cNvSpPr txBox="1">
            <a:spLocks/>
          </p:cNvSpPr>
          <p:nvPr/>
        </p:nvSpPr>
        <p:spPr>
          <a:xfrm>
            <a:off x="1889529" y="5410813"/>
            <a:ext cx="920529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FF0000"/>
                </a:solidFill>
              </a:rPr>
              <a:t>/video/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79" name="Straight Connector 78"/>
          <p:cNvCxnSpPr>
            <a:endCxn id="78" idx="1"/>
          </p:cNvCxnSpPr>
          <p:nvPr/>
        </p:nvCxnSpPr>
        <p:spPr>
          <a:xfrm flipV="1">
            <a:off x="1688070" y="5613959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1740768" y="4609994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Subtitle 2"/>
          <p:cNvSpPr txBox="1">
            <a:spLocks/>
          </p:cNvSpPr>
          <p:nvPr/>
        </p:nvSpPr>
        <p:spPr>
          <a:xfrm>
            <a:off x="1921446" y="4957354"/>
            <a:ext cx="989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FF0000"/>
                </a:solidFill>
              </a:rPr>
              <a:t>/</a:t>
            </a:r>
            <a:r>
              <a:rPr lang="en-US" sz="1800" dirty="0" smtClean="0">
                <a:solidFill>
                  <a:srgbClr val="FF0000"/>
                </a:solidFill>
              </a:rPr>
              <a:t>photo/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V="1">
            <a:off x="1734371" y="5086921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117" idx="1"/>
          </p:cNvCxnSpPr>
          <p:nvPr/>
        </p:nvCxnSpPr>
        <p:spPr>
          <a:xfrm>
            <a:off x="2017832" y="6614598"/>
            <a:ext cx="295927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btitle 2"/>
          <p:cNvSpPr txBox="1">
            <a:spLocks/>
          </p:cNvSpPr>
          <p:nvPr/>
        </p:nvSpPr>
        <p:spPr>
          <a:xfrm>
            <a:off x="3985560" y="40576"/>
            <a:ext cx="8197045" cy="2628345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i="1" dirty="0" smtClean="0">
                <a:solidFill>
                  <a:srgbClr val="FF0000"/>
                </a:solidFill>
              </a:rPr>
              <a:t>(</a:t>
            </a:r>
            <a:r>
              <a:rPr lang="en-US" sz="2000" i="1" dirty="0" err="1" smtClean="0">
                <a:solidFill>
                  <a:srgbClr val="FF0000"/>
                </a:solidFill>
              </a:rPr>
              <a:t>Sắp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xếp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trong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đĩa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từ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/>
              <a:t>hard_disk</a:t>
            </a:r>
            <a:r>
              <a:rPr lang="en-US" sz="2000" i="1" dirty="0" smtClean="0">
                <a:solidFill>
                  <a:srgbClr val="FF0000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i="1" dirty="0" smtClean="0">
                <a:solidFill>
                  <a:srgbClr val="FF0000"/>
                </a:solidFill>
              </a:rPr>
              <a:t>Main DIRECTORY:</a:t>
            </a:r>
            <a:r>
              <a:rPr lang="en-US" sz="2000" i="1" dirty="0" smtClean="0"/>
              <a:t> </a:t>
            </a:r>
            <a:r>
              <a:rPr lang="en-US" sz="2000" i="1" dirty="0" err="1"/>
              <a:t>t</a:t>
            </a:r>
            <a:r>
              <a:rPr lang="en-US" sz="2000" i="1" dirty="0" err="1" smtClean="0"/>
              <a:t>hdchn</a:t>
            </a:r>
            <a:r>
              <a:rPr lang="en-US" sz="2000" i="1" dirty="0" smtClean="0"/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là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gốc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cho</a:t>
            </a:r>
            <a:r>
              <a:rPr lang="en-US" sz="2000" i="1" dirty="0" smtClean="0">
                <a:solidFill>
                  <a:srgbClr val="FF0000"/>
                </a:solidFill>
              </a:rPr>
              <a:t> homepage.)</a:t>
            </a:r>
          </a:p>
          <a:p>
            <a:pPr marL="457200" indent="-457200" algn="l">
              <a:buAutoNum type="arabicPeriod"/>
            </a:pPr>
            <a:r>
              <a:rPr lang="en-US" sz="2000" i="1" dirty="0" smtClean="0">
                <a:solidFill>
                  <a:srgbClr val="FF0000"/>
                </a:solidFill>
              </a:rPr>
              <a:t>4 SUB-directories </a:t>
            </a:r>
            <a:r>
              <a:rPr lang="en-US" sz="2000" i="1" dirty="0" err="1" smtClean="0">
                <a:solidFill>
                  <a:srgbClr val="FF0000"/>
                </a:solidFill>
              </a:rPr>
              <a:t>cho</a:t>
            </a:r>
            <a:r>
              <a:rPr lang="en-US" sz="2000" i="1" dirty="0" smtClean="0">
                <a:solidFill>
                  <a:srgbClr val="FF0000"/>
                </a:solidFill>
              </a:rPr>
              <a:t> 4 “chapters” : </a:t>
            </a:r>
            <a:r>
              <a:rPr lang="en-US" sz="2000" i="1" dirty="0" err="1" smtClean="0"/>
              <a:t>tintuc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sinhhoat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camnghiem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tailieu</a:t>
            </a:r>
            <a:r>
              <a:rPr lang="en-US" sz="2000" i="1" dirty="0" smtClean="0"/>
              <a:t> </a:t>
            </a:r>
            <a:endParaRPr lang="en-US" sz="2000" i="1" dirty="0"/>
          </a:p>
        </p:txBody>
      </p:sp>
      <p:sp>
        <p:nvSpPr>
          <p:cNvPr id="106" name="Subtitle 2"/>
          <p:cNvSpPr txBox="1">
            <a:spLocks/>
          </p:cNvSpPr>
          <p:nvPr/>
        </p:nvSpPr>
        <p:spPr>
          <a:xfrm>
            <a:off x="6568991" y="469188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107" name="Straight Connector 106"/>
          <p:cNvCxnSpPr>
            <a:endCxn id="106" idx="1"/>
          </p:cNvCxnSpPr>
          <p:nvPr/>
        </p:nvCxnSpPr>
        <p:spPr>
          <a:xfrm flipV="1">
            <a:off x="6367532" y="4895032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Subtitle 2"/>
          <p:cNvSpPr txBox="1">
            <a:spLocks/>
          </p:cNvSpPr>
          <p:nvPr/>
        </p:nvSpPr>
        <p:spPr>
          <a:xfrm>
            <a:off x="6568991" y="5130341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/2016</a:t>
            </a:r>
            <a:endParaRPr lang="en-US" sz="1800" dirty="0"/>
          </a:p>
        </p:txBody>
      </p:sp>
      <p:cxnSp>
        <p:nvCxnSpPr>
          <p:cNvPr id="109" name="Straight Connector 108"/>
          <p:cNvCxnSpPr>
            <a:endCxn id="108" idx="1"/>
          </p:cNvCxnSpPr>
          <p:nvPr/>
        </p:nvCxnSpPr>
        <p:spPr>
          <a:xfrm flipV="1">
            <a:off x="6367532" y="5333487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Subtitle 2"/>
          <p:cNvSpPr txBox="1">
            <a:spLocks/>
          </p:cNvSpPr>
          <p:nvPr/>
        </p:nvSpPr>
        <p:spPr>
          <a:xfrm>
            <a:off x="6572643" y="4691886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/2017</a:t>
            </a:r>
            <a:endParaRPr lang="en-US" sz="1800" dirty="0"/>
          </a:p>
        </p:txBody>
      </p:sp>
      <p:cxnSp>
        <p:nvCxnSpPr>
          <p:cNvPr id="111" name="Straight Connector 110"/>
          <p:cNvCxnSpPr>
            <a:endCxn id="110" idx="1"/>
          </p:cNvCxnSpPr>
          <p:nvPr/>
        </p:nvCxnSpPr>
        <p:spPr>
          <a:xfrm flipV="1">
            <a:off x="6371184" y="4895032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Subtitle 2"/>
          <p:cNvSpPr txBox="1">
            <a:spLocks/>
          </p:cNvSpPr>
          <p:nvPr/>
        </p:nvSpPr>
        <p:spPr>
          <a:xfrm>
            <a:off x="6572643" y="5130341"/>
            <a:ext cx="1364295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cxnSp>
        <p:nvCxnSpPr>
          <p:cNvPr id="113" name="Straight Connector 112"/>
          <p:cNvCxnSpPr>
            <a:endCxn id="112" idx="1"/>
          </p:cNvCxnSpPr>
          <p:nvPr/>
        </p:nvCxnSpPr>
        <p:spPr>
          <a:xfrm flipV="1">
            <a:off x="6371184" y="5333487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Subtitle 2"/>
          <p:cNvSpPr txBox="1">
            <a:spLocks/>
          </p:cNvSpPr>
          <p:nvPr/>
        </p:nvSpPr>
        <p:spPr>
          <a:xfrm>
            <a:off x="2313759" y="6411453"/>
            <a:ext cx="3661811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/doc1, /doc2, /doc3, /</a:t>
            </a:r>
            <a:r>
              <a:rPr lang="en-US" sz="1800" dirty="0" smtClean="0"/>
              <a:t>pdf1, </a:t>
            </a:r>
            <a:r>
              <a:rPr lang="en-US" sz="1800" dirty="0" smtClean="0"/>
              <a:t>/</a:t>
            </a:r>
            <a:r>
              <a:rPr lang="en-US" sz="1800" dirty="0" err="1" smtClean="0"/>
              <a:t>doc_n</a:t>
            </a:r>
            <a:endParaRPr lang="en-US" sz="1800" dirty="0"/>
          </a:p>
        </p:txBody>
      </p:sp>
      <p:cxnSp>
        <p:nvCxnSpPr>
          <p:cNvPr id="119" name="Straight Connector 118"/>
          <p:cNvCxnSpPr/>
          <p:nvPr/>
        </p:nvCxnSpPr>
        <p:spPr>
          <a:xfrm flipV="1">
            <a:off x="1747068" y="6026971"/>
            <a:ext cx="201459" cy="1613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Subtitle 2"/>
          <p:cNvSpPr txBox="1">
            <a:spLocks/>
          </p:cNvSpPr>
          <p:nvPr/>
        </p:nvSpPr>
        <p:spPr>
          <a:xfrm>
            <a:off x="1904715" y="5864272"/>
            <a:ext cx="920529" cy="4062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rgbClr val="FF0000"/>
                </a:solidFill>
              </a:rPr>
              <a:t>/file/</a:t>
            </a:r>
            <a:endParaRPr lang="en-US" sz="1800" dirty="0">
              <a:solidFill>
                <a:srgbClr val="FF0000"/>
              </a:solidFill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2017832" y="6270563"/>
            <a:ext cx="392" cy="3440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040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503</Words>
  <Application>Microsoft Office PowerPoint</Application>
  <PresentationFormat>Widescreen</PresentationFormat>
  <Paragraphs>119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Theme</vt:lpstr>
      <vt:lpstr>THÂN HỮU ĐỒNG CÔNG HẢI NGOẠI </vt:lpstr>
      <vt:lpstr>THÂN HỮU ĐỒNG CÔNG HẢI NGOẠI </vt:lpstr>
      <vt:lpstr>THÂN HỮU ĐỒNG CÔNG HẢI NGOẠI </vt:lpstr>
      <vt:lpstr>THÂN HỮU ĐỒNG CÔNG HẢI NGOẠI </vt:lpstr>
      <vt:lpstr>THÂN HỮU ĐỒNG CÔNG HẢI NGOẠI </vt:lpstr>
      <vt:lpstr>THÂN HỮU ĐỒNG CÔNG HẢI NGOẠI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THÂN HỮU ĐỒNG CÔNG HẢI NGOẠI</dc:title>
  <dc:creator>Michael</dc:creator>
  <cp:lastModifiedBy>Michael</cp:lastModifiedBy>
  <cp:revision>14</cp:revision>
  <dcterms:created xsi:type="dcterms:W3CDTF">2019-10-02T03:24:32Z</dcterms:created>
  <dcterms:modified xsi:type="dcterms:W3CDTF">2019-10-02T07:34:25Z</dcterms:modified>
</cp:coreProperties>
</file>